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275" r:id="rId8"/>
    <p:sldId id="307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7" r:id="rId19"/>
    <p:sldId id="268" r:id="rId20"/>
    <p:sldId id="270" r:id="rId21"/>
    <p:sldId id="272" r:id="rId22"/>
    <p:sldId id="274" r:id="rId23"/>
    <p:sldId id="276" r:id="rId24"/>
    <p:sldId id="278" r:id="rId25"/>
    <p:sldId id="30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 varScale="1">
        <p:scale>
          <a:sx n="83" d="100"/>
          <a:sy n="83" d="100"/>
        </p:scale>
        <p:origin x="-145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88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1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011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64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316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60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30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84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2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346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25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C9F26-D5D5-421C-ABC3-087422E4D583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ADC2C-3A1D-4C08-83C2-563905B4F5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3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33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99592" y="1772816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3300"/>
                </a:solidFill>
                <a:latin typeface="Impact" pitchFamily="34" charset="0"/>
              </a:rPr>
              <a:t>Педагогический проект</a:t>
            </a:r>
          </a:p>
          <a:p>
            <a:r>
              <a:rPr lang="ru-RU" sz="3600" dirty="0" smtClean="0">
                <a:latin typeface="Impact" pitchFamily="34" charset="0"/>
              </a:rPr>
              <a:t>Тема: «Мы встречаем Новый год»</a:t>
            </a:r>
          </a:p>
          <a:p>
            <a:endParaRPr lang="ru-RU" sz="3600" dirty="0" smtClean="0">
              <a:latin typeface="Impact" pitchFamily="34" charset="0"/>
            </a:endParaRPr>
          </a:p>
          <a:p>
            <a:r>
              <a:rPr lang="ru-RU" sz="2800" u="sng" dirty="0" smtClean="0">
                <a:latin typeface="Georgia" pitchFamily="18" charset="0"/>
              </a:rPr>
              <a:t>Номинация</a:t>
            </a:r>
            <a:r>
              <a:rPr lang="ru-RU" sz="3600" dirty="0" smtClean="0">
                <a:latin typeface="Georgia" pitchFamily="18" charset="0"/>
              </a:rPr>
              <a:t> </a:t>
            </a:r>
            <a:r>
              <a:rPr lang="ru-RU" sz="3200" b="1" dirty="0" smtClean="0">
                <a:latin typeface="Georgia" pitchFamily="18" charset="0"/>
              </a:rPr>
              <a:t>«Новый год к нам идёт»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4293096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Автор-разработчик:</a:t>
            </a:r>
          </a:p>
          <a:p>
            <a:r>
              <a:rPr lang="ru-RU" sz="1600" dirty="0" smtClean="0"/>
              <a:t>Шейхмамбетова Сафие Энверовна,</a:t>
            </a:r>
          </a:p>
          <a:p>
            <a:r>
              <a:rPr lang="ru-RU" sz="1600" dirty="0" smtClean="0"/>
              <a:t>воспитатель,</a:t>
            </a:r>
            <a:br>
              <a:rPr lang="ru-RU" sz="1600" dirty="0" smtClean="0"/>
            </a:br>
            <a:r>
              <a:rPr lang="ru-RU" sz="1600" dirty="0" smtClean="0"/>
              <a:t>1 квалификационная категория,</a:t>
            </a:r>
            <a:br>
              <a:rPr lang="ru-RU" sz="1600" dirty="0" smtClean="0"/>
            </a:br>
            <a:r>
              <a:rPr lang="ru-RU" sz="1600" dirty="0" smtClean="0"/>
              <a:t>МБДОУ №4 «Ласточка» г. Армянска.</a:t>
            </a:r>
            <a:endParaRPr lang="ru-RU" sz="1600" dirty="0"/>
          </a:p>
        </p:txBody>
      </p:sp>
      <p:pic>
        <p:nvPicPr>
          <p:cNvPr id="5" name="barbariki-novyjj-god-k-nam-idet-(megapesni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-972616" y="3996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437468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96752"/>
            <a:ext cx="7181088" cy="403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95697854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7029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12580"/>
            <a:ext cx="7011347" cy="3943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00431854"/>
      </p:ext>
    </p:extLst>
  </p:cSld>
  <p:clrMapOvr>
    <a:masterClrMapping/>
  </p:clrMapOvr>
  <p:transition spd="slow" advClick="0" advTm="2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050" y="1196752"/>
            <a:ext cx="72008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9552797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71014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65846"/>
            <a:ext cx="7092280" cy="3989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1685009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92105"/>
            <a:ext cx="6840760" cy="3847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5605007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243408"/>
            <a:ext cx="9143999" cy="7101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313771"/>
            <a:ext cx="6948264" cy="390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0857845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7816" y="0"/>
            <a:ext cx="9351815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55189"/>
            <a:ext cx="691276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5637620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196752"/>
            <a:ext cx="72008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23544820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8459" y="0"/>
            <a:ext cx="9202459" cy="6965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612" y="1214496"/>
            <a:ext cx="7106796" cy="3997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9576383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243408"/>
            <a:ext cx="9143999" cy="71014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772815"/>
            <a:ext cx="2859782" cy="3813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99769" y="1052737"/>
            <a:ext cx="361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Готовимся к празднику!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370681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655887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6" y="1196752"/>
            <a:ext cx="69127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Важное место в данном проекте занимает изучение и сохранение традиций празднования Нового года, что помогает удовлетворить познавательный интерес детей к этому празднику.</a:t>
            </a:r>
          </a:p>
          <a:p>
            <a:r>
              <a:rPr lang="ru-RU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Проект ориентирован на детей дошкольного возраста и позволяет создать радостную эмоциональную атмосферу в преддверии новогоднего праздника.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21286929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043"/>
            <a:ext cx="9198260" cy="68750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605347"/>
            <a:ext cx="2664296" cy="3552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215" y="1909111"/>
            <a:ext cx="4252391" cy="318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051720" y="105273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Делали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поделки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своими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руками.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418523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69638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3" y="1052736"/>
            <a:ext cx="4052066" cy="3039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474" y="1989356"/>
            <a:ext cx="2879933" cy="3839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7172349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7101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27564"/>
            <a:ext cx="3312368" cy="4416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4133"/>
            <a:ext cx="3364080" cy="40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2696606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076739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143375"/>
            <a:ext cx="3168352" cy="4224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08372543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191" y="0"/>
            <a:ext cx="9176191" cy="68615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132856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12000"/>
            <a:ext cx="2808312" cy="357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6220728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800" y="0"/>
            <a:ext cx="91608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11222"/>
            <a:ext cx="3147814" cy="4197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79158"/>
            <a:ext cx="3171862" cy="4229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88379930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975" y="0"/>
            <a:ext cx="9280975" cy="7101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118469"/>
            <a:ext cx="3024336" cy="4032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908720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в оформлении группы нам оказывают наши дорогие родители.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010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111343"/>
            <a:ext cx="3456384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03216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980728"/>
            <a:ext cx="7020272" cy="526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1628915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730" y="-1"/>
            <a:ext cx="918672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997" y="1739717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90872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Долгожданный праздник наступил!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937238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7624" y="2062160"/>
            <a:ext cx="75408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/>
              <a:t>Приобщение детей к народной культуре посредством календарно-обрядовых праздников.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14319499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052736"/>
            <a:ext cx="5904656" cy="4428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27239828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159559"/>
            <a:ext cx="5904656" cy="4428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5365760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1908" y="1268760"/>
            <a:ext cx="5364088" cy="4023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0395423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980728"/>
            <a:ext cx="6120680" cy="4590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3449108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136"/>
            <a:ext cx="9143999" cy="68558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482" y="980728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96300062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730" y="-11022"/>
            <a:ext cx="9176730" cy="69684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919996"/>
            <a:ext cx="6657707" cy="4993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1671748"/>
      </p:ext>
    </p:extLst>
  </p:cSld>
  <p:clrMapOvr>
    <a:masterClrMapping/>
  </p:clrMapOvr>
  <p:transition spd="slow" advClick="0" advTm="20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944" y="948682"/>
            <a:ext cx="6307424" cy="4730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3371043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3214" y="980728"/>
            <a:ext cx="6000667" cy="45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545309"/>
      </p:ext>
    </p:extLst>
  </p:cSld>
  <p:clrMapOvr>
    <a:masterClrMapping/>
  </p:clrMapOvr>
  <p:transition spd="slow" advClick="0" advTm="2000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316" y="0"/>
            <a:ext cx="9170316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265" y="1039189"/>
            <a:ext cx="630019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23088661"/>
      </p:ext>
    </p:extLst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04" y="0"/>
            <a:ext cx="9152304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453" y="1922634"/>
            <a:ext cx="5272851" cy="395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68012" y="1124744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 нашей группы на Колядках.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29549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21122"/>
            <a:ext cx="9144000" cy="6879122"/>
          </a:xfrm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71287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 </a:t>
            </a:r>
          </a:p>
          <a:p>
            <a:r>
              <a:rPr lang="ru-RU" dirty="0" smtClean="0"/>
              <a:t>-максимально использовать разнообразные виды детской деятельности в рамках реализации проекта;</a:t>
            </a:r>
          </a:p>
          <a:p>
            <a:r>
              <a:rPr lang="ru-RU" dirty="0" smtClean="0"/>
              <a:t>-закреплять знания детей о празднике «Новый год»;</a:t>
            </a:r>
          </a:p>
          <a:p>
            <a:r>
              <a:rPr lang="ru-RU" dirty="0" smtClean="0"/>
              <a:t>-создавать условия для детского творчества;</a:t>
            </a:r>
          </a:p>
          <a:p>
            <a:r>
              <a:rPr lang="ru-RU" dirty="0" smtClean="0"/>
              <a:t>-обогащать знания детей о празднике посредством участия в мероприятиях, гуляньях и обычаях празднования Нового года в России, его атрибутикой, персонажами;</a:t>
            </a:r>
          </a:p>
          <a:p>
            <a:r>
              <a:rPr lang="ru-RU" dirty="0" smtClean="0"/>
              <a:t>-формировать навыки праздничной культуры;</a:t>
            </a:r>
          </a:p>
          <a:p>
            <a:r>
              <a:rPr lang="ru-RU" dirty="0" smtClean="0"/>
              <a:t>-вовлекать пассивных родителей и детей к активному участию в празднике внутри группы;</a:t>
            </a:r>
          </a:p>
          <a:p>
            <a:r>
              <a:rPr lang="ru-RU" dirty="0" smtClean="0"/>
              <a:t>-совместно с родителями изготовить поделки, что вызовет у детей интерес и эмоции;</a:t>
            </a:r>
          </a:p>
          <a:p>
            <a:r>
              <a:rPr lang="ru-RU" dirty="0" smtClean="0"/>
              <a:t>-раскрывать возможности и творческие способности детей через разнообразные виды деятельности;</a:t>
            </a:r>
          </a:p>
          <a:p>
            <a:r>
              <a:rPr lang="ru-RU" dirty="0" smtClean="0"/>
              <a:t>-способствовать развитию воображения, творчества, памяти, внимания и речи детей;</a:t>
            </a:r>
          </a:p>
          <a:p>
            <a:r>
              <a:rPr lang="ru-RU" dirty="0" smtClean="0"/>
              <a:t>-создавать позитивный настрой и праздничное предновогоднее      настроение.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2555136257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737" y="1030206"/>
            <a:ext cx="6128839" cy="459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1255019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053186"/>
            <a:ext cx="6192688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145907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20"/>
            <a:ext cx="9144000" cy="68569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077589"/>
            <a:ext cx="5904656" cy="4428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5211834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030" y="1124744"/>
            <a:ext cx="5901306" cy="4425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779347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088740"/>
            <a:ext cx="5904656" cy="4428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445389882"/>
      </p:ext>
    </p:extLst>
  </p:cSld>
  <p:clrMapOvr>
    <a:masterClrMapping/>
  </p:clrMapOvr>
  <p:transition spd="slow" advClick="0" advTm="2000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441165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93525" y="1556792"/>
            <a:ext cx="5256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6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3525" y="4221088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Место нахождения образовательной организации:</a:t>
            </a:r>
          </a:p>
          <a:p>
            <a:r>
              <a:rPr lang="ru-RU" dirty="0" smtClean="0"/>
              <a:t>Республика Крым, г.  Армянск, </a:t>
            </a:r>
            <a:r>
              <a:rPr lang="ru-RU" dirty="0" err="1" smtClean="0"/>
              <a:t>мкр.Генерала</a:t>
            </a:r>
            <a:r>
              <a:rPr lang="ru-RU" dirty="0" smtClean="0"/>
              <a:t> </a:t>
            </a:r>
            <a:r>
              <a:rPr lang="ru-RU" dirty="0" err="1" smtClean="0"/>
              <a:t>Корявко</a:t>
            </a:r>
            <a:r>
              <a:rPr lang="ru-RU" dirty="0" smtClean="0"/>
              <a:t>, 8.</a:t>
            </a:r>
          </a:p>
          <a:p>
            <a:r>
              <a:rPr lang="ru-RU" dirty="0" smtClean="0"/>
              <a:t>Контактные телефоны: +73(6567)3-18-31. </a:t>
            </a:r>
          </a:p>
          <a:p>
            <a:r>
              <a:rPr lang="ru-RU" dirty="0" smtClean="0"/>
              <a:t>Адрес электронной почты: </a:t>
            </a:r>
            <a:r>
              <a:rPr lang="en-US" dirty="0" smtClean="0"/>
              <a:t>lastivka4@mail.ru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1681716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18692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36591" y="1162228"/>
            <a:ext cx="674777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Адресация проекта:</a:t>
            </a:r>
          </a:p>
          <a:p>
            <a:r>
              <a:rPr lang="ru-RU" dirty="0" smtClean="0"/>
              <a:t>Проект предназначен для совместной деятельности педагогов с детьми старшего дошкольного возраста и их родителями.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</a:t>
            </a:r>
          </a:p>
          <a:p>
            <a:r>
              <a:rPr lang="ru-RU" dirty="0" smtClean="0"/>
              <a:t>Дети старшей группы, воспитатели, родители, музыкальный руководитель, инструктор по физической культуре.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реализации проекта :</a:t>
            </a:r>
          </a:p>
          <a:p>
            <a:r>
              <a:rPr lang="ru-RU" dirty="0" smtClean="0"/>
              <a:t>Среднесрочный: 1 месяц.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проекта: </a:t>
            </a:r>
          </a:p>
          <a:p>
            <a:r>
              <a:rPr lang="ru-RU" dirty="0" smtClean="0"/>
              <a:t>По характеру создаваемого продукта: творческий;</a:t>
            </a:r>
          </a:p>
          <a:p>
            <a:r>
              <a:rPr lang="ru-RU" dirty="0" smtClean="0"/>
              <a:t>По количеству участников: групповой;</a:t>
            </a:r>
          </a:p>
          <a:p>
            <a:r>
              <a:rPr lang="ru-RU" dirty="0" smtClean="0"/>
              <a:t>По характеру координации: открытый;</a:t>
            </a:r>
          </a:p>
          <a:p>
            <a:r>
              <a:rPr lang="ru-RU" dirty="0" smtClean="0"/>
              <a:t>По уровню контактов: на уровне образовательного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565498174"/>
      </p:ext>
    </p:extLst>
  </p:cSld>
  <p:clrMapOvr>
    <a:masterClrMapping/>
  </p:clrMapOvr>
  <p:transition spd="slow" advClick="0" advTm="12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024" y="0"/>
            <a:ext cx="91805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7624" y="908720"/>
            <a:ext cx="68407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области реализации проекта:</a:t>
            </a:r>
          </a:p>
          <a:p>
            <a:r>
              <a:rPr lang="ru-RU" dirty="0" smtClean="0"/>
              <a:t>- познавательное развитие;</a:t>
            </a:r>
          </a:p>
          <a:p>
            <a:r>
              <a:rPr lang="ru-RU" dirty="0" smtClean="0"/>
              <a:t>- речевое развитие;</a:t>
            </a:r>
          </a:p>
          <a:p>
            <a:r>
              <a:rPr lang="ru-RU" dirty="0" smtClean="0"/>
              <a:t>- художественно-эстетическое развитие ;</a:t>
            </a:r>
          </a:p>
          <a:p>
            <a:r>
              <a:rPr lang="ru-RU" dirty="0" smtClean="0"/>
              <a:t>- социально-коммуникативное развитие;</a:t>
            </a:r>
          </a:p>
          <a:p>
            <a:pPr>
              <a:buFontTx/>
              <a:buChar char="-"/>
            </a:pPr>
            <a:r>
              <a:rPr lang="ru-RU" dirty="0" smtClean="0"/>
              <a:t>физическое развитие.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результаты:</a:t>
            </a:r>
          </a:p>
          <a:p>
            <a:r>
              <a:rPr lang="ru-RU" u="sng" dirty="0" smtClean="0"/>
              <a:t>для детей</a:t>
            </a:r>
            <a:r>
              <a:rPr lang="ru-RU" dirty="0" smtClean="0"/>
              <a:t>: организовывать все виды деятельности вокруг темы Нового года, новогодних и рождественских праздников; способствовать возможности воплотить совместные идеи, проявить инициативу;  творческие работы детей, выставки творческих работ;</a:t>
            </a:r>
          </a:p>
          <a:p>
            <a:r>
              <a:rPr lang="ru-RU" u="sng" dirty="0"/>
              <a:t>д</a:t>
            </a:r>
            <a:r>
              <a:rPr lang="ru-RU" u="sng" dirty="0" smtClean="0"/>
              <a:t>ля педагогов</a:t>
            </a:r>
            <a:r>
              <a:rPr lang="ru-RU" dirty="0" smtClean="0"/>
              <a:t>: сценарии, конспекты, презентации, атрибуты для занятий и праздников, игры: словесные, дидактические, подвижные;</a:t>
            </a:r>
          </a:p>
          <a:p>
            <a:r>
              <a:rPr lang="ru-RU" u="sng" dirty="0"/>
              <a:t>д</a:t>
            </a:r>
            <a:r>
              <a:rPr lang="ru-RU" u="sng" dirty="0" smtClean="0"/>
              <a:t>ля родителей</a:t>
            </a:r>
            <a:r>
              <a:rPr lang="ru-RU" dirty="0" smtClean="0"/>
              <a:t>: совместная работа с детьми в изготовлении поделок, помощь в оформлении группы.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464447"/>
      </p:ext>
    </p:extLst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025" y="0"/>
            <a:ext cx="9278545" cy="7029400"/>
          </a:xfrm>
        </p:spPr>
      </p:pic>
      <p:sp>
        <p:nvSpPr>
          <p:cNvPr id="3" name="TextBox 2"/>
          <p:cNvSpPr txBox="1"/>
          <p:nvPr/>
        </p:nvSpPr>
        <p:spPr>
          <a:xfrm>
            <a:off x="683568" y="692696"/>
            <a:ext cx="84604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Этапы реализации проекта:</a:t>
            </a:r>
          </a:p>
          <a:p>
            <a:pPr marL="342900" indent="-342900">
              <a:buAutoNum type="arabicPeriod"/>
            </a:pPr>
            <a:r>
              <a:rPr lang="ru-RU" b="1" u="sng" dirty="0" smtClean="0"/>
              <a:t>Подготовительный:</a:t>
            </a:r>
          </a:p>
          <a:p>
            <a:r>
              <a:rPr lang="ru-RU" dirty="0" smtClean="0"/>
              <a:t>  1. Выбор темы, обозначение проблемы.</a:t>
            </a:r>
          </a:p>
          <a:p>
            <a:r>
              <a:rPr lang="ru-RU" dirty="0"/>
              <a:t> </a:t>
            </a:r>
            <a:r>
              <a:rPr lang="ru-RU" dirty="0" smtClean="0"/>
              <a:t> 2.Постановка цели и задач.</a:t>
            </a:r>
          </a:p>
          <a:p>
            <a:r>
              <a:rPr lang="ru-RU" dirty="0"/>
              <a:t> </a:t>
            </a:r>
            <a:r>
              <a:rPr lang="ru-RU" dirty="0" smtClean="0"/>
              <a:t> 3. Определение участников проектной группы.</a:t>
            </a:r>
          </a:p>
          <a:p>
            <a:r>
              <a:rPr lang="ru-RU" b="1" u="sng" dirty="0" smtClean="0"/>
              <a:t>2. Организационный:</a:t>
            </a:r>
          </a:p>
          <a:p>
            <a:r>
              <a:rPr lang="ru-RU" dirty="0"/>
              <a:t> </a:t>
            </a:r>
            <a:r>
              <a:rPr lang="ru-RU" dirty="0" smtClean="0"/>
              <a:t>  1. Изучение методической литературы по теме «История Нового года в России».</a:t>
            </a:r>
          </a:p>
          <a:p>
            <a:r>
              <a:rPr lang="ru-RU" dirty="0"/>
              <a:t> </a:t>
            </a:r>
            <a:r>
              <a:rPr lang="ru-RU" dirty="0" smtClean="0"/>
              <a:t>  2. Подбор и написание стихов, загадок, музыкального материала, песен-колядок.</a:t>
            </a:r>
          </a:p>
          <a:p>
            <a:r>
              <a:rPr lang="ru-RU" dirty="0" smtClean="0"/>
              <a:t>   3. Написание сценария празднования Нового года.</a:t>
            </a:r>
          </a:p>
          <a:p>
            <a:r>
              <a:rPr lang="ru-RU" dirty="0" smtClean="0"/>
              <a:t>   4. Сбор и систематизация материала.</a:t>
            </a:r>
          </a:p>
          <a:p>
            <a:r>
              <a:rPr lang="ru-RU" b="1" u="sng" dirty="0" smtClean="0"/>
              <a:t>3. Основной:</a:t>
            </a:r>
          </a:p>
          <a:p>
            <a:r>
              <a:rPr lang="ru-RU" dirty="0"/>
              <a:t> </a:t>
            </a:r>
            <a:r>
              <a:rPr lang="ru-RU" dirty="0" smtClean="0"/>
              <a:t> 1. Разучивание песен, музыкальных игр, стихов, подбор и изготовление материала        для игр, написание писем Деду Морозу.</a:t>
            </a:r>
          </a:p>
          <a:p>
            <a:r>
              <a:rPr lang="ru-RU" dirty="0"/>
              <a:t> </a:t>
            </a:r>
            <a:r>
              <a:rPr lang="ru-RU" dirty="0" smtClean="0"/>
              <a:t> 2. Знакомство детей с народными обычаями, играми, песнями, колядками.</a:t>
            </a:r>
          </a:p>
          <a:p>
            <a:r>
              <a:rPr lang="ru-RU" dirty="0"/>
              <a:t> </a:t>
            </a:r>
            <a:r>
              <a:rPr lang="ru-RU" dirty="0" smtClean="0"/>
              <a:t> 3. Выработка единой линии с семьей.</a:t>
            </a:r>
          </a:p>
          <a:p>
            <a:r>
              <a:rPr lang="ru-RU" b="1" u="sng" dirty="0" smtClean="0"/>
              <a:t>4. Заключительный:</a:t>
            </a:r>
          </a:p>
          <a:p>
            <a:r>
              <a:rPr lang="ru-RU" dirty="0" smtClean="0"/>
              <a:t>   1. Выставка поделок своими руками.</a:t>
            </a:r>
          </a:p>
          <a:p>
            <a:r>
              <a:rPr lang="ru-RU" dirty="0"/>
              <a:t> </a:t>
            </a:r>
            <a:r>
              <a:rPr lang="ru-RU" dirty="0" smtClean="0"/>
              <a:t>  2. Проведение праздника «Новый год», «Колядки».</a:t>
            </a:r>
          </a:p>
          <a:p>
            <a:r>
              <a:rPr lang="ru-RU" dirty="0"/>
              <a:t> </a:t>
            </a:r>
            <a:r>
              <a:rPr lang="ru-RU" dirty="0" smtClean="0"/>
              <a:t>  3. Презентация.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9804564"/>
      </p:ext>
    </p:extLst>
  </p:cSld>
  <p:clrMapOvr>
    <a:masterClrMapping/>
  </p:clrMapOvr>
  <p:transition spd="med" advClick="0" advTm="1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751"/>
            <a:ext cx="9144000" cy="6874751"/>
          </a:xfrm>
        </p:spPr>
      </p:pic>
      <p:sp>
        <p:nvSpPr>
          <p:cNvPr id="5" name="TextBox 4"/>
          <p:cNvSpPr txBox="1"/>
          <p:nvPr/>
        </p:nvSpPr>
        <p:spPr>
          <a:xfrm flipH="1">
            <a:off x="971600" y="2132856"/>
            <a:ext cx="67280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 проекта:</a:t>
            </a:r>
          </a:p>
          <a:p>
            <a:r>
              <a:rPr lang="ru-RU" dirty="0" smtClean="0"/>
              <a:t>1.Оформление выставки детских работ.</a:t>
            </a:r>
          </a:p>
          <a:p>
            <a:r>
              <a:rPr lang="ru-RU" dirty="0" smtClean="0"/>
              <a:t>2. Фотоотчет «Ёлочка-красавица», «Ангел Рождества».</a:t>
            </a:r>
          </a:p>
          <a:p>
            <a:r>
              <a:rPr lang="ru-RU" dirty="0" smtClean="0"/>
              <a:t>3. Новогодний утренник «Здравствуй, здравствуй, Новый год!»</a:t>
            </a:r>
          </a:p>
          <a:p>
            <a:r>
              <a:rPr lang="ru-RU" dirty="0" smtClean="0"/>
              <a:t>4. Празднование народного обряда «Колядки».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2042876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637" y="0"/>
            <a:ext cx="9208819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84784"/>
            <a:ext cx="6784753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912608" y="102311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Пишем свои желания Деду Морозу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855185"/>
      </p:ext>
    </p:extLst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640</Words>
  <Application>Microsoft Office PowerPoint</Application>
  <PresentationFormat>Экран (4:3)</PresentationFormat>
  <Paragraphs>78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Эльдар</dc:creator>
  <cp:lastModifiedBy>User</cp:lastModifiedBy>
  <cp:revision>38</cp:revision>
  <dcterms:created xsi:type="dcterms:W3CDTF">2020-12-13T08:45:54Z</dcterms:created>
  <dcterms:modified xsi:type="dcterms:W3CDTF">2020-12-22T08:48:37Z</dcterms:modified>
</cp:coreProperties>
</file>